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AF6098C-599D-4ABB-AAE4-A62087E440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AF6098C-599D-4ABB-AAE4-A62087E440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098C-599D-4ABB-AAE4-A62087E4403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098C-599D-4ABB-AAE4-A62087E440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AF6098C-599D-4ABB-AAE4-A62087E4403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098C-599D-4ABB-AAE4-A62087E440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098C-599D-4ABB-AAE4-A62087E440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098C-599D-4ABB-AAE4-A62087E440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098C-599D-4ABB-AAE4-A62087E4403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098C-599D-4ABB-AAE4-A62087E440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11D82-03BB-43B9-8DC8-BC46913FF58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098C-599D-4ABB-AAE4-A62087E440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A611D82-03BB-43B9-8DC8-BC46913FF582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AF6098C-599D-4ABB-AAE4-A62087E4403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1571612"/>
            <a:ext cx="82868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Дистанционное обучение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творческого объединения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«Бумажный мир»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педагога дополнительного образования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Разгариной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Валентины Анатольевны</a:t>
            </a:r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9100" t="19531" r="33016" b="50195"/>
          <a:stretch>
            <a:fillRect/>
          </a:stretch>
        </p:blipFill>
        <p:spPr bwMode="auto">
          <a:xfrm>
            <a:off x="239657" y="642918"/>
            <a:ext cx="8904343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0198" t="20508" r="31918" b="6250"/>
          <a:stretch>
            <a:fillRect/>
          </a:stretch>
        </p:blipFill>
        <p:spPr bwMode="auto">
          <a:xfrm>
            <a:off x="1643042" y="0"/>
            <a:ext cx="6143668" cy="6677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0198" t="25390" r="32467" b="6250"/>
          <a:stretch>
            <a:fillRect/>
          </a:stretch>
        </p:blipFill>
        <p:spPr bwMode="auto">
          <a:xfrm>
            <a:off x="1571604" y="0"/>
            <a:ext cx="6453921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9649" t="17578" r="33565" b="15039"/>
          <a:stretch>
            <a:fillRect/>
          </a:stretch>
        </p:blipFill>
        <p:spPr bwMode="auto">
          <a:xfrm>
            <a:off x="1571604" y="0"/>
            <a:ext cx="665921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9649" t="18554" r="33565" b="6250"/>
          <a:stretch>
            <a:fillRect/>
          </a:stretch>
        </p:blipFill>
        <p:spPr bwMode="auto">
          <a:xfrm>
            <a:off x="1428728" y="-1"/>
            <a:ext cx="5967338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9649" t="19531" r="33565" b="12109"/>
          <a:stretch>
            <a:fillRect/>
          </a:stretch>
        </p:blipFill>
        <p:spPr bwMode="auto">
          <a:xfrm>
            <a:off x="1571604" y="0"/>
            <a:ext cx="6427356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29649" t="22461" r="33565" b="21875"/>
          <a:stretch>
            <a:fillRect/>
          </a:stretch>
        </p:blipFill>
        <p:spPr bwMode="auto">
          <a:xfrm>
            <a:off x="1000100" y="142852"/>
            <a:ext cx="7557360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23</TotalTime>
  <Words>2</Words>
  <Application>Microsoft Office PowerPoint</Application>
  <PresentationFormat>Экран (4:3)</PresentationFormat>
  <Paragraphs>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Валентина</dc:creator>
  <cp:lastModifiedBy>Валентина</cp:lastModifiedBy>
  <cp:revision>1</cp:revision>
  <dcterms:created xsi:type="dcterms:W3CDTF">2020-04-24T12:50:59Z</dcterms:created>
  <dcterms:modified xsi:type="dcterms:W3CDTF">2020-04-24T13:14:21Z</dcterms:modified>
</cp:coreProperties>
</file>